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61" r:id="rId3"/>
    <p:sldId id="262" r:id="rId4"/>
    <p:sldId id="263" r:id="rId5"/>
    <p:sldId id="264" r:id="rId6"/>
    <p:sldId id="265" r:id="rId7"/>
    <p:sldId id="257" r:id="rId8"/>
    <p:sldId id="258" r:id="rId9"/>
    <p:sldId id="259" r:id="rId10"/>
    <p:sldId id="260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3" d="100"/>
          <a:sy n="63" d="100"/>
        </p:scale>
        <p:origin x="1380" y="3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b80575603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b80575603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funnytriviaquestions.com/funny-easter-trivia-questions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9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7.png"/><Relationship Id="rId5" Type="http://schemas.openxmlformats.org/officeDocument/2006/relationships/hyperlink" Target="https://saldanhabayhotel.co.za/easter-weekender-special-at-saldanha-bay-hotel/" TargetMode="External"/><Relationship Id="rId10" Type="http://schemas.openxmlformats.org/officeDocument/2006/relationships/image" Target="../media/image12.png"/><Relationship Id="rId4" Type="http://schemas.openxmlformats.org/officeDocument/2006/relationships/image" Target="../media/image8.jp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4.png"/><Relationship Id="rId5" Type="http://schemas.openxmlformats.org/officeDocument/2006/relationships/hyperlink" Target="https://fixquotes.com/occasions/easter/" TargetMode="External"/><Relationship Id="rId10" Type="http://schemas.openxmlformats.org/officeDocument/2006/relationships/image" Target="../media/image7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7PXV3dwaeNU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Easter Service</a:t>
            </a:r>
            <a:endParaRPr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ust in Time for Palm Sunday: Jesus Rides into Jerusalem in “The Donkey and  the King” - YouVersion">
            <a:extLst>
              <a:ext uri="{FF2B5EF4-FFF2-40B4-BE49-F238E27FC236}">
                <a16:creationId xmlns:a16="http://schemas.microsoft.com/office/drawing/2014/main" id="{14E4836D-F2EA-7529-6B7B-186109C6B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5314"/>
            <a:ext cx="9144000" cy="532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888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Last Supper Story - Bedtimeshortstories">
            <a:extLst>
              <a:ext uri="{FF2B5EF4-FFF2-40B4-BE49-F238E27FC236}">
                <a16:creationId xmlns:a16="http://schemas.microsoft.com/office/drawing/2014/main" id="{A1D93569-B022-0879-6F71-E8A6FD09F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1313" y="-89807"/>
            <a:ext cx="9288520" cy="5388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268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Jesus Is Arrested In The Garden - Bible For Kids">
            <a:extLst>
              <a:ext uri="{FF2B5EF4-FFF2-40B4-BE49-F238E27FC236}">
                <a16:creationId xmlns:a16="http://schemas.microsoft.com/office/drawing/2014/main" id="{7BADB8A0-27CA-5494-0285-390EE11D91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7836" y="-849087"/>
            <a:ext cx="11421836" cy="642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713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ow Do We Teach Children About the Crucifixion of Jesus? (And How Does This  Compare to Teaching American History?) | A Church for Starving Artists">
            <a:extLst>
              <a:ext uri="{FF2B5EF4-FFF2-40B4-BE49-F238E27FC236}">
                <a16:creationId xmlns:a16="http://schemas.microsoft.com/office/drawing/2014/main" id="{CB8B9D61-804E-3D24-2FE4-B362EAD41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0869" y="0"/>
            <a:ext cx="11194869" cy="6297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8948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his item is unavailable - Etsy">
            <a:extLst>
              <a:ext uri="{FF2B5EF4-FFF2-40B4-BE49-F238E27FC236}">
                <a16:creationId xmlns:a16="http://schemas.microsoft.com/office/drawing/2014/main" id="{3F30F6BE-4B46-DB12-6BDA-001621CC1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0"/>
            <a:ext cx="6908800" cy="602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199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13285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Easter Story</a:t>
            </a:r>
            <a:endParaRPr dirty="0"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765155"/>
            <a:ext cx="3834296" cy="2141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Into Jerusalem Jesus arrived,</a:t>
            </a:r>
          </a:p>
          <a:p>
            <a:pPr marL="11430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Humbly He chose just a donkey to ride,</a:t>
            </a:r>
            <a:endParaRPr lang="en-US" sz="1400" b="1" dirty="0">
              <a:effectLst/>
            </a:endParaRPr>
          </a:p>
          <a:p>
            <a:pPr marL="11430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people laid branches and cloaks on the ground</a:t>
            </a:r>
            <a:endParaRPr lang="en-US" sz="1400" b="1" dirty="0">
              <a:effectLst/>
            </a:endParaRPr>
          </a:p>
          <a:p>
            <a:pPr marL="11430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To welcome in their King.</a:t>
            </a:r>
            <a:endParaRPr lang="en-US" sz="1400" b="1" dirty="0">
              <a:effectLst/>
            </a:endParaRPr>
          </a:p>
          <a:p>
            <a:pPr marL="11430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Only days later how everything changed,</a:t>
            </a:r>
            <a:endParaRPr lang="en-US" sz="1400" b="1" dirty="0">
              <a:effectLst/>
            </a:endParaRPr>
          </a:p>
          <a:p>
            <a:pPr marL="11430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After He shared a last meal with His friends,</a:t>
            </a:r>
            <a:endParaRPr lang="en-US" sz="1400" b="1" dirty="0">
              <a:effectLst/>
            </a:endParaRPr>
          </a:p>
          <a:p>
            <a:pPr marL="11430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Now soldiers arrested Him, He was betrayed,</a:t>
            </a:r>
            <a:endParaRPr lang="en-US" sz="1400" b="1" dirty="0">
              <a:effectLst/>
            </a:endParaRPr>
          </a:p>
          <a:p>
            <a:pPr marL="11430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Completely on His own.</a:t>
            </a:r>
            <a:endParaRPr sz="14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4D5FB8-4529-27FF-CD70-87D1CD9B324D}"/>
              </a:ext>
            </a:extLst>
          </p:cNvPr>
          <p:cNvSpPr txBox="1"/>
          <p:nvPr/>
        </p:nvSpPr>
        <p:spPr>
          <a:xfrm>
            <a:off x="411131" y="3033116"/>
            <a:ext cx="3834296" cy="181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Chorus         He came to earth for us,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                    He gave His life in love,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                    He did it for you and for me.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                    And now he is alive,</a:t>
            </a:r>
          </a:p>
          <a:p>
            <a:pPr rtl="0">
              <a:spcBef>
                <a:spcPts val="0"/>
              </a:spcBef>
            </a:pPr>
            <a:r>
              <a:rPr lang="en-US" b="1" dirty="0">
                <a:latin typeface="Calibri" panose="020F0502020204030204" pitchFamily="34" charset="0"/>
              </a:rPr>
              <a:t>                     </a:t>
            </a: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He’s risen from the dead,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                    The name far above every name.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                    Hallelujah, hallelujah,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                    Hallelujah, hallelujah.</a:t>
            </a:r>
            <a:endParaRPr lang="en-US" b="1" dirty="0"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8C7A4C-12EE-62B6-332B-92DD5E7FF55E}"/>
              </a:ext>
            </a:extLst>
          </p:cNvPr>
          <p:cNvSpPr txBox="1"/>
          <p:nvPr/>
        </p:nvSpPr>
        <p:spPr>
          <a:xfrm>
            <a:off x="4474028" y="132853"/>
            <a:ext cx="4098471" cy="22467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Falsely accused, but He made no reply,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Did nothing wrong but was sentenced to die,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Was mocked by the soldiers and jeered by the crowd,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And nailed to a cross.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Three hours of darkness fell over the land,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cried out, ‘It is finished’, then died.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They pierced His side, took Him down from the cross,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And laid Him in a tomb.</a:t>
            </a:r>
            <a:endParaRPr lang="en-US" b="1" dirty="0">
              <a:effectLst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F9C8A8-1499-88AF-2388-C8EE6C84DA14}"/>
              </a:ext>
            </a:extLst>
          </p:cNvPr>
          <p:cNvSpPr txBox="1"/>
          <p:nvPr/>
        </p:nvSpPr>
        <p:spPr>
          <a:xfrm>
            <a:off x="4467324" y="2592245"/>
            <a:ext cx="4318907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They came to the tomb, found the stone rolled away,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Angels now stood where His body had lain,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‘Do not be afraid because He is not here,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He’s risen from the dead!’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br>
              <a:rPr lang="en-US" b="1" dirty="0">
                <a:effectLst/>
              </a:rPr>
            </a:b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Chorus (with harmonies)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Hallelujah, hallelujah, hallelujah, hallelujah,</a:t>
            </a:r>
            <a:endParaRPr lang="en-US" b="1" dirty="0">
              <a:effectLst/>
            </a:endParaRPr>
          </a:p>
          <a:p>
            <a:pPr rtl="0">
              <a:spcBef>
                <a:spcPts val="0"/>
              </a:spcBef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Hallelujah, hallelujah, hallelujah, hallelujah.</a:t>
            </a:r>
            <a:endParaRPr lang="en-US" b="1" dirty="0">
              <a:effectLst/>
            </a:endParaRPr>
          </a:p>
          <a:p>
            <a:br>
              <a:rPr lang="en-US" dirty="0"/>
            </a:b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B26F5E-F3ED-82BD-2EEE-3E36BFE17CC2}"/>
              </a:ext>
            </a:extLst>
          </p:cNvPr>
          <p:cNvSpPr txBox="1"/>
          <p:nvPr/>
        </p:nvSpPr>
        <p:spPr>
          <a:xfrm>
            <a:off x="3365146" y="3405798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1000"/>
              </a:spcAft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US" b="0" dirty="0">
              <a:effectLst/>
            </a:endParaRPr>
          </a:p>
        </p:txBody>
      </p:sp>
      <p:pic>
        <p:nvPicPr>
          <p:cNvPr id="11" name="Easter Story">
            <a:hlinkClick r:id="" action="ppaction://media"/>
            <a:extLst>
              <a:ext uri="{FF2B5EF4-FFF2-40B4-BE49-F238E27FC236}">
                <a16:creationId xmlns:a16="http://schemas.microsoft.com/office/drawing/2014/main" id="{C76500E7-F76B-1EE2-8830-D913BF19D4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85646" y="4035025"/>
            <a:ext cx="406400" cy="6325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67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aster Song">
            <a:hlinkClick r:id="" action="ppaction://media"/>
            <a:extLst>
              <a:ext uri="{FF2B5EF4-FFF2-40B4-BE49-F238E27FC236}">
                <a16:creationId xmlns:a16="http://schemas.microsoft.com/office/drawing/2014/main" id="{415D58E5-A280-B545-D77C-E12859A817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62413" y="216003"/>
            <a:ext cx="406400" cy="406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4C7588-46C4-5128-D691-82FD0100248E}"/>
              </a:ext>
            </a:extLst>
          </p:cNvPr>
          <p:cNvSpPr txBox="1"/>
          <p:nvPr/>
        </p:nvSpPr>
        <p:spPr>
          <a:xfrm>
            <a:off x="382813" y="216003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i="0" u="none" strike="noStrike" dirty="0">
                <a:solidFill>
                  <a:srgbClr val="000000"/>
                </a:solidFill>
                <a:effectLst/>
                <a:latin typeface="Comic Sans MS" panose="030F0702030302020204" pitchFamily="66" charset="0"/>
              </a:rPr>
              <a:t>EASTER SONG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0F3381-E4F5-B580-65A9-522C3C336D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8868" y="810492"/>
            <a:ext cx="3854648" cy="15304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50C523-AA67-AD01-9B6D-4F0BAD98AD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868" y="2707321"/>
            <a:ext cx="3333921" cy="18352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27A026-D059-09F0-381C-51B9248757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71811" y="146455"/>
            <a:ext cx="3797495" cy="191144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60FC0EB-8654-6580-85A3-EE3D0BCC06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54813" y="2421571"/>
            <a:ext cx="3225966" cy="2044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01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5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374A64C-D23A-7D9B-FFD6-6DE8E8A8F4DE}"/>
              </a:ext>
            </a:extLst>
          </p:cNvPr>
          <p:cNvSpPr txBox="1"/>
          <p:nvPr/>
        </p:nvSpPr>
        <p:spPr>
          <a:xfrm>
            <a:off x="277584" y="213506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Jesus is alive!</a:t>
            </a:r>
            <a:endParaRPr lang="en-GB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A154FD-8056-088C-A716-653F66A24A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584" y="519327"/>
            <a:ext cx="3554773" cy="20513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7C0A0B-CECC-D62F-2FCD-FC932832FF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743" y="2731290"/>
            <a:ext cx="4085177" cy="18928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DAA5AE-C2E9-2422-1A88-F5C9BF3F81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6999" y="165245"/>
            <a:ext cx="4082745" cy="26607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EB36F8A-5786-0FC8-03F8-A26DF896F2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7082" y="2874221"/>
            <a:ext cx="3827706" cy="2197387"/>
          </a:xfrm>
          <a:prstGeom prst="rect">
            <a:avLst/>
          </a:prstGeom>
        </p:spPr>
      </p:pic>
      <p:pic>
        <p:nvPicPr>
          <p:cNvPr id="13" name="Jesus is Alive">
            <a:hlinkClick r:id="" action="ppaction://media"/>
            <a:extLst>
              <a:ext uri="{FF2B5EF4-FFF2-40B4-BE49-F238E27FC236}">
                <a16:creationId xmlns:a16="http://schemas.microsoft.com/office/drawing/2014/main" id="{F27ADFE1-D1B0-BF8D-889B-83086D9497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76307" y="4514926"/>
            <a:ext cx="628574" cy="62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855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23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One more step along the world I go (with Lyrics)">
            <a:hlinkClick r:id="" action="ppaction://media"/>
            <a:extLst>
              <a:ext uri="{FF2B5EF4-FFF2-40B4-BE49-F238E27FC236}">
                <a16:creationId xmlns:a16="http://schemas.microsoft.com/office/drawing/2014/main" id="{5A2B65B2-7C3C-2F79-64D8-69874591F6D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36814" y="153080"/>
            <a:ext cx="6433457" cy="482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37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265</Words>
  <Application>Microsoft Office PowerPoint</Application>
  <PresentationFormat>On-screen Show (16:9)</PresentationFormat>
  <Paragraphs>37</Paragraphs>
  <Slides>10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Comic Sans MS</vt:lpstr>
      <vt:lpstr>Simple Light</vt:lpstr>
      <vt:lpstr>Easter Service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Easter Story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Esther Parnaby</dc:creator>
  <cp:lastModifiedBy>Esther Parnaby</cp:lastModifiedBy>
  <cp:revision>4</cp:revision>
  <dcterms:modified xsi:type="dcterms:W3CDTF">2026-03-25T19:42:56Z</dcterms:modified>
</cp:coreProperties>
</file>